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5"/>
    <p:sldMasterId id="2147483661" r:id="rId6"/>
    <p:sldMasterId id="214748366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y="5143500" cx="9144000"/>
  <p:notesSz cx="9144000" cy="6858000"/>
  <p:embeddedFontLst>
    <p:embeddedFont>
      <p:font typeface="Fira Mono"/>
      <p:regular r:id="rId22"/>
      <p:bold r:id="rId23"/>
    </p:embeddedFont>
    <p:embeddedFont>
      <p:font typeface="Mond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BF04ACF-6737-43A8-95C5-D2824D954C1B}">
  <a:tblStyle styleId="{5BF04ACF-6737-43A8-95C5-D2824D954C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font" Target="fonts/FiraMono-regular.fntdata"/><Relationship Id="rId21" Type="http://schemas.openxmlformats.org/officeDocument/2006/relationships/slide" Target="slides/slide13.xml"/><Relationship Id="rId24" Type="http://schemas.openxmlformats.org/officeDocument/2006/relationships/font" Target="fonts/Monda-regular.fntdata"/><Relationship Id="rId23" Type="http://schemas.openxmlformats.org/officeDocument/2006/relationships/font" Target="fonts/FiraMon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5" Type="http://schemas.openxmlformats.org/officeDocument/2006/relationships/font" Target="fonts/Monda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9ac86c4a6_0_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49ac86c4a6_0_1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96c879eb1_0_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Você pode usar o Node.js para acessar os dados do computador, como qualquer outra linguagem de desenvolvimento desktop, o Electron também fornece APIs para lidar com gerenciamento de janelas, barra de menus e outras coisas que as APIs nem do Browser nem do Node.js permitem.</a:t>
            </a:r>
            <a:endParaRPr/>
          </a:p>
        </p:txBody>
      </p:sp>
      <p:sp>
        <p:nvSpPr>
          <p:cNvPr id="117" name="Google Shape;117;g496c879eb1_0_1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96c879eb1_0_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496c879eb1_0_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996c48642_0_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4996c48642_0_1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9ac86c168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49ac86c168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96afa1f37_1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496afa1f37_1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9ac86c168_0_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49ac86c168_0_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96c879eb1_0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496c879eb1_0_2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96afa1f37_1_6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496afa1f37_1_6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96afa1f37_1_8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496afa1f37_1_8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49" cy="215900"/>
            <a:chOff x="0" y="0"/>
            <a:chExt cx="9150349" cy="287337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49" cy="87312"/>
            <a:chOff x="0" y="0"/>
            <a:chExt cx="9150349" cy="287337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3"/>
          <p:cNvGrpSpPr/>
          <p:nvPr/>
        </p:nvGrpSpPr>
        <p:grpSpPr>
          <a:xfrm>
            <a:off x="0" y="0"/>
            <a:ext cx="9150349" cy="215900"/>
            <a:chOff x="0" y="0"/>
            <a:chExt cx="9150349" cy="287337"/>
          </a:xfrm>
        </p:grpSpPr>
        <p:sp>
          <p:nvSpPr>
            <p:cNvPr id="36" name="Google Shape;36;p3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-6350" y="5056187"/>
            <a:ext cx="9150349" cy="87312"/>
            <a:chOff x="0" y="0"/>
            <a:chExt cx="9150349" cy="287337"/>
          </a:xfrm>
        </p:grpSpPr>
        <p:sp>
          <p:nvSpPr>
            <p:cNvPr id="43" name="Google Shape;43;p3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3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23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5.png"/><Relationship Id="rId10" Type="http://schemas.openxmlformats.org/officeDocument/2006/relationships/image" Target="../media/image11.png"/><Relationship Id="rId9" Type="http://schemas.openxmlformats.org/officeDocument/2006/relationships/image" Target="../media/image24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Relationship Id="rId8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10" Type="http://schemas.openxmlformats.org/officeDocument/2006/relationships/image" Target="../media/image21.png"/><Relationship Id="rId9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ctrTitle"/>
          </p:nvPr>
        </p:nvSpPr>
        <p:spPr>
          <a:xfrm>
            <a:off x="427200" y="3140825"/>
            <a:ext cx="8289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/>
              <a:t>Electron: Node.js para apps Desktop</a:t>
            </a:r>
            <a:endParaRPr/>
          </a:p>
        </p:txBody>
      </p:sp>
      <p:sp>
        <p:nvSpPr>
          <p:cNvPr id="96" name="Google Shape;96;p16"/>
          <p:cNvSpPr txBox="1"/>
          <p:nvPr>
            <p:ph idx="1" type="subTitle"/>
          </p:nvPr>
        </p:nvSpPr>
        <p:spPr>
          <a:xfrm>
            <a:off x="610400" y="3736025"/>
            <a:ext cx="78486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Alefe Souza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610400" y="4010662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Full Stack Developer, Instrutor de Desenvolvimento de Software, apaixonado por JavaScript desde os 13 anos.</a:t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6"/>
          <p:cNvSpPr txBox="1"/>
          <p:nvPr>
            <p:ph type="ctrTitle"/>
          </p:nvPr>
        </p:nvSpPr>
        <p:spPr>
          <a:xfrm>
            <a:off x="648450" y="2656550"/>
            <a:ext cx="7847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Trilha </a:t>
            </a:r>
            <a:r>
              <a:rPr b="1" lang="en-US" sz="1800"/>
              <a:t>Node.js</a:t>
            </a:r>
            <a:endParaRPr sz="1800"/>
          </a:p>
        </p:txBody>
      </p:sp>
      <p:sp>
        <p:nvSpPr>
          <p:cNvPr id="99" name="Google Shape;99;p16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 que é Electron?</a:t>
            </a:r>
            <a:endParaRPr/>
          </a:p>
          <a:p>
            <a:pPr indent="-4064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Por que e quando usar?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Quem usa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Como iniciar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Demo</a:t>
            </a:r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 que é </a:t>
            </a:r>
            <a:r>
              <a:rPr lang="en-US"/>
              <a:t>Electron?</a:t>
            </a:r>
            <a:endParaRPr/>
          </a:p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250825" y="1168400"/>
            <a:ext cx="60663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Pacote desenvolvido pelo GitHub inicialmente para o Atom, que permite o desenvolvimento de apps desktop utilizando tecnologias web mais o Node.js.</a:t>
            </a:r>
            <a:endParaRPr/>
          </a:p>
        </p:txBody>
      </p:sp>
      <p:sp>
        <p:nvSpPr>
          <p:cNvPr id="113" name="Google Shape;113;p18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 rotWithShape="1">
          <a:blip r:embed="rId3">
            <a:alphaModFix/>
          </a:blip>
          <a:srcRect b="0" l="23960" r="24886" t="0"/>
          <a:stretch/>
        </p:blipFill>
        <p:spPr>
          <a:xfrm>
            <a:off x="6791400" y="1896387"/>
            <a:ext cx="1843425" cy="194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 que é Electron?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3">
            <a:alphaModFix/>
          </a:blip>
          <a:srcRect b="0" l="23960" r="24886" t="0"/>
          <a:stretch/>
        </p:blipFill>
        <p:spPr>
          <a:xfrm>
            <a:off x="6250725" y="1834637"/>
            <a:ext cx="1396551" cy="147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3725" y="1956111"/>
            <a:ext cx="1231350" cy="1231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 rotWithShape="1">
          <a:blip r:embed="rId5">
            <a:alphaModFix/>
          </a:blip>
          <a:srcRect b="14511" l="18645" r="18975" t="15923"/>
          <a:stretch/>
        </p:blipFill>
        <p:spPr>
          <a:xfrm>
            <a:off x="1496725" y="1885162"/>
            <a:ext cx="1231356" cy="13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/>
          <p:nvPr/>
        </p:nvSpPr>
        <p:spPr>
          <a:xfrm>
            <a:off x="5451400" y="2305388"/>
            <a:ext cx="4530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=</a:t>
            </a:r>
            <a:endParaRPr sz="3000"/>
          </a:p>
        </p:txBody>
      </p:sp>
      <p:sp>
        <p:nvSpPr>
          <p:cNvPr id="125" name="Google Shape;125;p19"/>
          <p:cNvSpPr txBox="1"/>
          <p:nvPr/>
        </p:nvSpPr>
        <p:spPr>
          <a:xfrm>
            <a:off x="3074400" y="2305388"/>
            <a:ext cx="4530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+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 que é Electron?</a:t>
            </a:r>
            <a:endParaRPr/>
          </a:p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250825" y="1168400"/>
            <a:ext cx="8642400" cy="10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O Electron é baseado em dois processos, o main e o de rendering.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graphicFrame>
        <p:nvGraphicFramePr>
          <p:cNvPr id="133" name="Google Shape;133;p20"/>
          <p:cNvGraphicFramePr/>
          <p:nvPr/>
        </p:nvGraphicFramePr>
        <p:xfrm>
          <a:off x="1566275" y="2463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{5BF04ACF-6737-43A8-95C5-D2824D954C1B}</a:tableStyleId>
              </a:tblPr>
              <a:tblGrid>
                <a:gridCol w="1294650"/>
                <a:gridCol w="1294650"/>
              </a:tblGrid>
              <a:tr h="66457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/>
                        <a:t>Main</a:t>
                      </a:r>
                      <a:endParaRPr b="1" sz="24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(lifecycle)</a:t>
                      </a:r>
                      <a:endParaRPr sz="2400"/>
                    </a:p>
                  </a:txBody>
                  <a:tcPr marT="91425" marB="91425" marR="91425" marL="91425" anchor="ctr"/>
                </a:tc>
                <a:tc hMerge="1"/>
              </a:tr>
              <a:tr h="6645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Window</a:t>
                      </a:r>
                      <a:endParaRPr sz="2400"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Node.js</a:t>
                      </a:r>
                      <a:endParaRPr sz="2400"/>
                    </a:p>
                  </a:txBody>
                  <a:tcPr marT="91425" marB="91425" marR="91425" marL="91425" anchor="ctr"/>
                </a:tc>
              </a:tr>
              <a:tr h="6645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Menu</a:t>
                      </a:r>
                      <a:endParaRPr sz="2400"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Dialog</a:t>
                      </a:r>
                      <a:endParaRPr sz="2400"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graphicFrame>
        <p:nvGraphicFramePr>
          <p:cNvPr id="134" name="Google Shape;134;p20"/>
          <p:cNvGraphicFramePr/>
          <p:nvPr/>
        </p:nvGraphicFramePr>
        <p:xfrm>
          <a:off x="5081000" y="2819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{5BF04ACF-6737-43A8-95C5-D2824D954C1B}</a:tableStyleId>
              </a:tblPr>
              <a:tblGrid>
                <a:gridCol w="1315225"/>
                <a:gridCol w="1315225"/>
              </a:tblGrid>
              <a:tr h="64177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/>
                        <a:t>Rendering</a:t>
                      </a:r>
                      <a:endParaRPr b="1" sz="24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(front-end)</a:t>
                      </a:r>
                      <a:endParaRPr sz="2400"/>
                    </a:p>
                  </a:txBody>
                  <a:tcPr marT="91425" marB="91425" marR="91425" marL="91425" anchor="ctr"/>
                </a:tc>
                <a:tc hMerge="1"/>
              </a:tr>
              <a:tr h="6417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DOM</a:t>
                      </a:r>
                      <a:endParaRPr sz="2400"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remote</a:t>
                      </a:r>
                      <a:endParaRPr sz="2400"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Quando usar?</a:t>
            </a:r>
            <a:endParaRPr/>
          </a:p>
        </p:txBody>
      </p:sp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Você pode utilizar o Electron quando precisar acessar funções nativas do sistema operacional das quais os navegadores não permitem, como sistema de arquivos ou iniciar um servidor local.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Quando usar?</a:t>
            </a:r>
            <a:endParaRPr/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Electron também é multiplataforma, você pode gerar instaladores .exe, .dmg, .deb, etc...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 rotWithShape="1">
          <a:blip r:embed="rId3">
            <a:alphaModFix/>
          </a:blip>
          <a:srcRect b="0" l="3129" r="7703" t="22576"/>
          <a:stretch/>
        </p:blipFill>
        <p:spPr>
          <a:xfrm>
            <a:off x="1212150" y="2791850"/>
            <a:ext cx="1995825" cy="17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0267" y="2791850"/>
            <a:ext cx="1470660" cy="173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 rotWithShape="1">
          <a:blip r:embed="rId5">
            <a:alphaModFix/>
          </a:blip>
          <a:srcRect b="33105" l="10486" r="10486" t="35018"/>
          <a:stretch/>
        </p:blipFill>
        <p:spPr>
          <a:xfrm>
            <a:off x="5623213" y="3309113"/>
            <a:ext cx="2308650" cy="6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Quem usa</a:t>
            </a:r>
            <a:endParaRPr/>
          </a:p>
        </p:txBody>
      </p:sp>
      <p:sp>
        <p:nvSpPr>
          <p:cNvPr id="157" name="Google Shape;157;p23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338" y="1516800"/>
            <a:ext cx="1263124" cy="126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1687" y="3094638"/>
            <a:ext cx="1263125" cy="12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8875" y="3142738"/>
            <a:ext cx="1263125" cy="12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4488" y="3094638"/>
            <a:ext cx="1263125" cy="12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28912" y="1586825"/>
            <a:ext cx="1123075" cy="112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07100" y="1516800"/>
            <a:ext cx="1263125" cy="12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3113" y="1516801"/>
            <a:ext cx="1263124" cy="126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5063" y="3116612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 que pode usar?</a:t>
            </a:r>
            <a:endParaRPr/>
          </a:p>
        </p:txBody>
      </p:sp>
      <p:sp>
        <p:nvSpPr>
          <p:cNvPr id="171" name="Google Shape;171;p24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sp>
        <p:nvSpPr>
          <p:cNvPr id="172" name="Google Shape;172;p24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Atualmente, basicamente tudo que o Chrome 66 e Node.js 10.2 tem a oferecer.</a:t>
            </a:r>
            <a:endParaRPr b="0" i="1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4337" y="2565387"/>
            <a:ext cx="2234775" cy="67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8888" y="2434013"/>
            <a:ext cx="940400" cy="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0263" y="2381213"/>
            <a:ext cx="940400" cy="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79679" y="3717954"/>
            <a:ext cx="940400" cy="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49263" y="2364387"/>
            <a:ext cx="940400" cy="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 rotWithShape="1">
          <a:blip r:embed="rId8">
            <a:alphaModFix/>
          </a:blip>
          <a:srcRect b="13513" l="3204" r="66985" t="11658"/>
          <a:stretch/>
        </p:blipFill>
        <p:spPr>
          <a:xfrm>
            <a:off x="3389270" y="3656125"/>
            <a:ext cx="1170619" cy="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39863" y="3814342"/>
            <a:ext cx="940399" cy="74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4"/>
          <p:cNvPicPr preferRelativeResize="0"/>
          <p:nvPr/>
        </p:nvPicPr>
        <p:blipFill rotWithShape="1">
          <a:blip r:embed="rId10">
            <a:alphaModFix/>
          </a:blip>
          <a:srcRect b="7054" l="18550" r="19198" t="9854"/>
          <a:stretch/>
        </p:blipFill>
        <p:spPr>
          <a:xfrm>
            <a:off x="1972468" y="3717950"/>
            <a:ext cx="997023" cy="94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Como iniciar</a:t>
            </a: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  <p:sp>
        <p:nvSpPr>
          <p:cNvPr id="187" name="Google Shape;187;p25"/>
          <p:cNvSpPr/>
          <p:nvPr/>
        </p:nvSpPr>
        <p:spPr>
          <a:xfrm>
            <a:off x="495900" y="3008225"/>
            <a:ext cx="8152200" cy="698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Fira Mono"/>
                <a:ea typeface="Fira Mono"/>
                <a:cs typeface="Fira Mono"/>
                <a:sym typeface="Fira Mono"/>
              </a:rPr>
              <a:t>$ npm install electron-builder --save-dev</a:t>
            </a:r>
            <a:endParaRPr sz="2400">
              <a:solidFill>
                <a:srgbClr val="FFFFFF"/>
              </a:solidFill>
              <a:latin typeface="Fira Mono"/>
              <a:ea typeface="Fira Mono"/>
              <a:cs typeface="Fira Mono"/>
              <a:sym typeface="Fira Mono"/>
            </a:endParaRPr>
          </a:p>
        </p:txBody>
      </p:sp>
      <p:sp>
        <p:nvSpPr>
          <p:cNvPr id="188" name="Google Shape;188;p25"/>
          <p:cNvSpPr/>
          <p:nvPr/>
        </p:nvSpPr>
        <p:spPr>
          <a:xfrm>
            <a:off x="495900" y="2012075"/>
            <a:ext cx="8152200" cy="698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Fira Mono"/>
                <a:ea typeface="Fira Mono"/>
                <a:cs typeface="Fira Mono"/>
                <a:sym typeface="Fira Mono"/>
              </a:rPr>
              <a:t>$ npm install electron --save-dev</a:t>
            </a:r>
            <a:endParaRPr sz="2400">
              <a:solidFill>
                <a:srgbClr val="FFFFFF"/>
              </a:solidFill>
              <a:latin typeface="Fira Mono"/>
              <a:ea typeface="Fira Mono"/>
              <a:cs typeface="Fira Mono"/>
              <a:sym typeface="Fira Mon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3600"/>
              <a:t>Demo!</a:t>
            </a:r>
            <a:endParaRPr b="1"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000"/>
              <a:t>https://bit.ly/ionic3-electron</a:t>
            </a:r>
            <a:endParaRPr sz="3000"/>
          </a:p>
        </p:txBody>
      </p:sp>
      <p:sp>
        <p:nvSpPr>
          <p:cNvPr id="194" name="Google Shape;194;p26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3600"/>
              <a:t>Obrigado!</a:t>
            </a:r>
            <a:endParaRPr b="1"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@alefesouza</a:t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3600"/>
          </a:p>
          <a:p>
            <a:pPr indent="0" lvl="0" marL="11430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https://alefesouza.com</a:t>
            </a:r>
            <a:endParaRPr sz="3600"/>
          </a:p>
        </p:txBody>
      </p:sp>
      <p:sp>
        <p:nvSpPr>
          <p:cNvPr id="200" name="Google Shape;200;p27"/>
          <p:cNvSpPr txBox="1"/>
          <p:nvPr/>
        </p:nvSpPr>
        <p:spPr>
          <a:xfrm>
            <a:off x="7858500" y="4658350"/>
            <a:ext cx="1285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@alefesouza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205" name="Google Shape;20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